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09EFC11-4371-4AA1-9B93-3290742075F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403648" y="979303"/>
            <a:ext cx="545363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95840" y="980743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24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 derivados de financiamiento,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40" y="2348880"/>
            <a:ext cx="7197120" cy="382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45069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26</cp:revision>
  <dcterms:created xsi:type="dcterms:W3CDTF">2016-05-27T14:26:58Z</dcterms:created>
  <dcterms:modified xsi:type="dcterms:W3CDTF">2016-05-27T15:23:08Z</dcterms:modified>
</cp:coreProperties>
</file>